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Aller" panose="020B0503030302020204" pitchFamily="34" charset="0"/>
      <p:regular r:id="rId8"/>
      <p:bold r:id="rId9"/>
      <p:italic r:id="rId10"/>
      <p:boldItalic r:id="rId11"/>
    </p:embeddedFont>
    <p:embeddedFont>
      <p:font typeface="RixLovefool BB_by_El" panose="02000500000000000000" pitchFamily="2" charset="0"/>
      <p:regular r:id="rId12"/>
    </p:embeddedFont>
    <p:embeddedFont>
      <p:font typeface="Calibri Light" panose="020F0302020204030204" pitchFamily="34" charset="0"/>
      <p:regular r:id="rId13"/>
    </p:embeddedFont>
    <p:embeddedFont>
      <p:font typeface="Calibri" panose="020F050202020403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eleTON ..." initials="S." lastIdx="1" clrIdx="0">
    <p:extLst>
      <p:ext uri="{19B8F6BF-5375-455C-9EA6-DF929625EA0E}">
        <p15:presenceInfo xmlns:p15="http://schemas.microsoft.com/office/powerpoint/2012/main" userId="25e80a54fe8d64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23F"/>
    <a:srgbClr val="61D6F2"/>
    <a:srgbClr val="58B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4T01:29:26.557" idx="1">
    <p:pos x="10" y="10"/>
    <p:text>John is growing a green baby with Jenna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5F6B-CE94-4171-AD5E-8E15E84223AC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8227-48ED-48FF-BCF5-C788CE18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5F6B-CE94-4171-AD5E-8E15E84223AC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8227-48ED-48FF-BCF5-C788CE18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5F6B-CE94-4171-AD5E-8E15E84223AC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8227-48ED-48FF-BCF5-C788CE18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4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5F6B-CE94-4171-AD5E-8E15E84223AC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8227-48ED-48FF-BCF5-C788CE18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2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5F6B-CE94-4171-AD5E-8E15E84223AC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8227-48ED-48FF-BCF5-C788CE18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1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5F6B-CE94-4171-AD5E-8E15E84223AC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8227-48ED-48FF-BCF5-C788CE18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6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5F6B-CE94-4171-AD5E-8E15E84223AC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8227-48ED-48FF-BCF5-C788CE18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4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5F6B-CE94-4171-AD5E-8E15E84223AC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8227-48ED-48FF-BCF5-C788CE18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4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5F6B-CE94-4171-AD5E-8E15E84223AC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8227-48ED-48FF-BCF5-C788CE18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5F6B-CE94-4171-AD5E-8E15E84223AC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8227-48ED-48FF-BCF5-C788CE18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5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5F6B-CE94-4171-AD5E-8E15E84223AC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8227-48ED-48FF-BCF5-C788CE18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5F6B-CE94-4171-AD5E-8E15E84223AC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08227-48ED-48FF-BCF5-C788CE189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6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02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1213386"/>
            <a:ext cx="4857750" cy="432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4417" y="65424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03256" y="5862435"/>
            <a:ext cx="318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ller" panose="020B0503030302020204" pitchFamily="34" charset="0"/>
              </a:rPr>
              <a:t>By: Mohamed </a:t>
            </a:r>
            <a:r>
              <a:rPr lang="en-US" sz="2400" dirty="0" err="1" smtClean="0">
                <a:solidFill>
                  <a:schemeClr val="bg1"/>
                </a:solidFill>
                <a:latin typeface="Aller" panose="020B0503030302020204" pitchFamily="34" charset="0"/>
              </a:rPr>
              <a:t>Abdalla</a:t>
            </a:r>
            <a:endParaRPr lang="en-US" sz="2400" dirty="0">
              <a:solidFill>
                <a:schemeClr val="bg1"/>
              </a:solidFill>
              <a:latin typeface="Aller" panose="020B050303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02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ler" panose="020B0503030302020204" pitchFamily="34" charset="0"/>
              </a:rPr>
              <a:t>World’s Problems</a:t>
            </a:r>
            <a:endParaRPr lang="en-US" dirty="0">
              <a:solidFill>
                <a:schemeClr val="bg1"/>
              </a:solidFill>
              <a:latin typeface="Aller" panose="020B05030303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ller" panose="020B0503030302020204" pitchFamily="34" charset="0"/>
              </a:rPr>
              <a:t>Green areas are getting smaller.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ller" panose="020B0503030302020204" pitchFamily="34" charset="0"/>
              </a:rPr>
              <a:t>Increase in air pollution level.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ller" panose="020B0503030302020204" pitchFamily="34" charset="0"/>
              </a:rPr>
              <a:t>Reduction of resources compared to population.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ller" panose="020B0503030302020204" pitchFamily="34" charset="0"/>
              </a:rPr>
              <a:t>World Hunger.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ller" panose="020B0503030302020204" pitchFamily="34" charset="0"/>
              </a:rPr>
              <a:t>Low economic level in developing countries.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ller" panose="020B050303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5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02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ler" panose="020B0503030302020204" pitchFamily="34" charset="0"/>
              </a:rPr>
              <a:t>Power of the People</a:t>
            </a:r>
            <a:endParaRPr lang="en-US" dirty="0">
              <a:solidFill>
                <a:schemeClr val="bg1"/>
              </a:solidFill>
              <a:latin typeface="Aller" panose="020B05030303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ller" panose="020B0503030302020204" pitchFamily="34" charset="0"/>
              </a:rPr>
              <a:t>Internet.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ller" panose="020B0503030302020204" pitchFamily="34" charset="0"/>
              </a:rPr>
              <a:t>Social media.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ller" panose="020B0503030302020204" pitchFamily="34" charset="0"/>
              </a:rPr>
              <a:t>One Goal: Save the Planet.</a:t>
            </a: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ller" panose="020B0503030302020204" pitchFamily="34" charset="0"/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  <a:latin typeface="Aller" panose="020B0503030302020204" pitchFamily="34" charset="0"/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ller" panose="020B05030303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13" y="3246482"/>
            <a:ext cx="16954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027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200" y="2491566"/>
            <a:ext cx="506500" cy="5613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61" y="2491566"/>
            <a:ext cx="506500" cy="561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48" y="3182625"/>
            <a:ext cx="933450" cy="2733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07" y="3203955"/>
            <a:ext cx="923925" cy="2647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27" y="4223130"/>
            <a:ext cx="923925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39" y="2669219"/>
            <a:ext cx="506500" cy="5613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94" y="2504305"/>
            <a:ext cx="491941" cy="6361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27" y="2504071"/>
            <a:ext cx="491941" cy="6361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78" y="2432034"/>
            <a:ext cx="602475" cy="771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13" y="2432034"/>
            <a:ext cx="602475" cy="771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050" y="2397250"/>
            <a:ext cx="649183" cy="8067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91" y="2432034"/>
            <a:ext cx="649183" cy="8067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72" y="3677270"/>
            <a:ext cx="1200150" cy="2171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22" y="3188975"/>
            <a:ext cx="1695450" cy="26574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75450" y="619733"/>
            <a:ext cx="2965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RixLovefool BB_by_El" panose="02000500000000000000" pitchFamily="2" charset="0"/>
              </a:rPr>
              <a:t>Green Baby</a:t>
            </a:r>
            <a:endParaRPr lang="en-US" sz="4800" dirty="0">
              <a:solidFill>
                <a:schemeClr val="bg1"/>
              </a:solidFill>
              <a:latin typeface="RixLovefool BB_by_El" panose="020005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6360" y="5213446"/>
            <a:ext cx="71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ller" panose="020B0503030302020204" pitchFamily="34" charset="0"/>
              </a:rPr>
              <a:t>Sofia</a:t>
            </a:r>
            <a:endParaRPr lang="en-US" dirty="0">
              <a:solidFill>
                <a:schemeClr val="bg1"/>
              </a:solidFill>
              <a:latin typeface="Aller" panose="020B050303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027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44" y="1987058"/>
            <a:ext cx="506500" cy="561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1847850"/>
            <a:ext cx="8029575" cy="5010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43" y="3028197"/>
            <a:ext cx="933450" cy="2733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18" y="3071060"/>
            <a:ext cx="923925" cy="2647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42683"/>
            <a:ext cx="1695450" cy="2657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59" y="3342683"/>
            <a:ext cx="1695450" cy="2657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18" y="3342683"/>
            <a:ext cx="1695450" cy="2657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21" y="2289174"/>
            <a:ext cx="506500" cy="5613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82" y="2289174"/>
            <a:ext cx="506500" cy="561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60" y="2466827"/>
            <a:ext cx="506500" cy="5613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45" y="2082944"/>
            <a:ext cx="649183" cy="8067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2" y="2082944"/>
            <a:ext cx="649183" cy="8067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28818" y="609932"/>
            <a:ext cx="4934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RixLovefool BB_by_El" panose="02000500000000000000" pitchFamily="2" charset="0"/>
              </a:rPr>
              <a:t>Green Baby Garden</a:t>
            </a:r>
            <a:endParaRPr lang="en-US" sz="4800" dirty="0">
              <a:solidFill>
                <a:schemeClr val="bg1"/>
              </a:solidFill>
              <a:latin typeface="RixLovefool BB_by_El" panose="020005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771" y="5349678"/>
            <a:ext cx="71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ller" panose="020B0503030302020204" pitchFamily="34" charset="0"/>
              </a:rPr>
              <a:t>Sofia</a:t>
            </a:r>
            <a:endParaRPr lang="en-US" dirty="0">
              <a:solidFill>
                <a:schemeClr val="bg1"/>
              </a:solidFill>
              <a:latin typeface="Aller" panose="020B050303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1429" y="5349678"/>
            <a:ext cx="84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ller" panose="020B0503030302020204" pitchFamily="34" charset="0"/>
              </a:rPr>
              <a:t>Nicole</a:t>
            </a:r>
            <a:endParaRPr lang="en-US" dirty="0">
              <a:solidFill>
                <a:schemeClr val="bg1"/>
              </a:solidFill>
              <a:latin typeface="Aller" panose="020B050303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98733" y="5349678"/>
            <a:ext cx="81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ller" panose="020B0503030302020204" pitchFamily="34" charset="0"/>
              </a:rPr>
              <a:t>Marco</a:t>
            </a:r>
            <a:endParaRPr lang="en-US" dirty="0">
              <a:solidFill>
                <a:schemeClr val="bg1"/>
              </a:solidFill>
              <a:latin typeface="Aller" panose="020B050303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02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18" y="984392"/>
            <a:ext cx="6400800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19" y="2619104"/>
            <a:ext cx="2592391" cy="23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6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60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Aller</vt:lpstr>
      <vt:lpstr>RixLovefool BB_by_El</vt:lpstr>
      <vt:lpstr>Arial</vt:lpstr>
      <vt:lpstr>Calibri Light</vt:lpstr>
      <vt:lpstr>Calibri</vt:lpstr>
      <vt:lpstr>Office Theme</vt:lpstr>
      <vt:lpstr>PowerPoint Presentation</vt:lpstr>
      <vt:lpstr>World’s Problems</vt:lpstr>
      <vt:lpstr>Power of the People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SKeleTON ...</dc:creator>
  <cp:lastModifiedBy>SKeleTON ...</cp:lastModifiedBy>
  <cp:revision>23</cp:revision>
  <dcterms:created xsi:type="dcterms:W3CDTF">2018-10-13T17:05:40Z</dcterms:created>
  <dcterms:modified xsi:type="dcterms:W3CDTF">2018-10-17T19:03:59Z</dcterms:modified>
</cp:coreProperties>
</file>